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99134ba52cd4593"/>
  </p:sldMasterIdLst>
  <p:sldIdLst>
    <p:sldId id="257" r:id="R2f1f249a759a483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99134ba52cd4593" /><Relationship Type="http://schemas.openxmlformats.org/officeDocument/2006/relationships/theme" Target="/ppt/slideMasters/theme/theme2.xml" Id="Rc154a88235864dad" /><Relationship Type="http://schemas.openxmlformats.org/officeDocument/2006/relationships/slide" Target="/ppt/slides/slide2.xml" Id="R2f1f249a759a4831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052dd153269422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07e7af1cda34e9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58a6875ab474bb4" /><Relationship Type="http://schemas.openxmlformats.org/officeDocument/2006/relationships/slideMaster" Target="/ppt/slideMasters/slideMaster2.xml" Id="R5dea2449cd7040be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68dcd394962434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58a6875ab474bb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a47f0a5f457b47b9" /><Relationship Type="http://schemas.openxmlformats.org/officeDocument/2006/relationships/slideLayout" Target="/ppt/slideLayouts/slideLayout2.xml" Id="R72a0c0fa48ad456f" /><Relationship Type="http://schemas.openxmlformats.org/officeDocument/2006/relationships/slideLayout" Target="/ppt/slideLayouts/slideLayout3.xml" Id="Readc2ad6e5e54fda" /><Relationship Type="http://schemas.openxmlformats.org/officeDocument/2006/relationships/slideLayout" Target="/ppt/slideLayouts/slideLayout4.xml" Id="Rf77b681121754b6c" /><Relationship Type="http://schemas.openxmlformats.org/officeDocument/2006/relationships/slideLayout" Target="/ppt/slideLayouts/slideLayout5.xml" Id="Rfd2840739dd54369" /><Relationship Type="http://schemas.openxmlformats.org/officeDocument/2006/relationships/image" Target="/ppt/media/image2.bin" Id="R05e44e2fca8043ae" /><Relationship Type="http://schemas.openxmlformats.org/officeDocument/2006/relationships/image" Target="/ppt/media/image.bin" Id="Raef1a46f406945a1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05e44e2fca8043ae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aef1a46f406945a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77b681121754b6c"/>
    <p:sldLayoutId id="2147483652" r:id="Readc2ad6e5e54fda"/>
    <p:sldLayoutId id="2147483651" r:id="R72a0c0fa48ad456f"/>
    <p:sldLayoutId id="2147483654" r:id="Rfd2840739dd5436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7eb429cd0be41ea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Ekorren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2017-02-01T10:50:06.71Z</dcterms:created>
  <dcterms:modified xsi:type="dcterms:W3CDTF">2017-02-01T10:50:06.71Z</dcterms:modified>
</cp:coreProperties>
</file>